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88BAD9-88B9-4C15-93DD-FD9A168E42A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E10843AA-5F51-4AFF-98D6-B94278A4917D}">
      <dgm:prSet phldrT="[Text]"/>
      <dgm:spPr/>
      <dgm:t>
        <a:bodyPr/>
        <a:lstStyle/>
        <a:p>
          <a:r>
            <a:rPr lang="en-IN" dirty="0"/>
            <a:t>Digital Art</a:t>
          </a:r>
        </a:p>
      </dgm:t>
    </dgm:pt>
    <dgm:pt modelId="{EFAF2C03-B648-435C-A244-D9A27D9F5E95}" type="parTrans" cxnId="{2634A58F-E8EF-482F-8294-0225FB62F274}">
      <dgm:prSet/>
      <dgm:spPr/>
      <dgm:t>
        <a:bodyPr/>
        <a:lstStyle/>
        <a:p>
          <a:endParaRPr lang="en-IN"/>
        </a:p>
      </dgm:t>
    </dgm:pt>
    <dgm:pt modelId="{222FD761-4675-4888-B135-9346C71ADB1B}" type="sibTrans" cxnId="{2634A58F-E8EF-482F-8294-0225FB62F274}">
      <dgm:prSet/>
      <dgm:spPr/>
      <dgm:t>
        <a:bodyPr/>
        <a:lstStyle/>
        <a:p>
          <a:endParaRPr lang="en-IN"/>
        </a:p>
      </dgm:t>
    </dgm:pt>
    <dgm:pt modelId="{2B41BD3E-5F34-419C-9F95-12639EA16FA8}">
      <dgm:prSet phldrT="[Text]"/>
      <dgm:spPr/>
      <dgm:t>
        <a:bodyPr/>
        <a:lstStyle/>
        <a:p>
          <a:r>
            <a:rPr lang="en-IN" dirty="0"/>
            <a:t>Image processing</a:t>
          </a:r>
        </a:p>
      </dgm:t>
    </dgm:pt>
    <dgm:pt modelId="{8ECF12A9-A33F-461D-B1D8-5E64D2D3D2C9}" type="parTrans" cxnId="{C9AEEEAA-D4FA-4A57-AB4C-DC276CB83C0B}">
      <dgm:prSet/>
      <dgm:spPr/>
      <dgm:t>
        <a:bodyPr/>
        <a:lstStyle/>
        <a:p>
          <a:endParaRPr lang="en-IN"/>
        </a:p>
      </dgm:t>
    </dgm:pt>
    <dgm:pt modelId="{96A8928A-BAC8-41FA-8F56-C41F53D44A4E}" type="sibTrans" cxnId="{C9AEEEAA-D4FA-4A57-AB4C-DC276CB83C0B}">
      <dgm:prSet/>
      <dgm:spPr/>
      <dgm:t>
        <a:bodyPr/>
        <a:lstStyle/>
        <a:p>
          <a:endParaRPr lang="en-IN"/>
        </a:p>
      </dgm:t>
    </dgm:pt>
    <dgm:pt modelId="{548AC0D9-326A-4798-B2B7-CD397800958D}">
      <dgm:prSet phldrT="[Text]"/>
      <dgm:spPr/>
      <dgm:t>
        <a:bodyPr/>
        <a:lstStyle/>
        <a:p>
          <a:r>
            <a:rPr lang="en-IN" dirty="0"/>
            <a:t>Machine learning</a:t>
          </a:r>
        </a:p>
      </dgm:t>
    </dgm:pt>
    <dgm:pt modelId="{FF5288EB-6A13-404C-948B-33EE8413371C}" type="parTrans" cxnId="{9F0D753D-637A-4383-919A-5959A13D48FD}">
      <dgm:prSet/>
      <dgm:spPr/>
      <dgm:t>
        <a:bodyPr/>
        <a:lstStyle/>
        <a:p>
          <a:endParaRPr lang="en-IN"/>
        </a:p>
      </dgm:t>
    </dgm:pt>
    <dgm:pt modelId="{080FC08B-FF24-4AC8-A50D-76BF4F8C32B4}" type="sibTrans" cxnId="{9F0D753D-637A-4383-919A-5959A13D48FD}">
      <dgm:prSet/>
      <dgm:spPr/>
      <dgm:t>
        <a:bodyPr/>
        <a:lstStyle/>
        <a:p>
          <a:endParaRPr lang="en-IN"/>
        </a:p>
      </dgm:t>
    </dgm:pt>
    <dgm:pt modelId="{23D29677-73BD-43F7-820D-86FF3AE2CA56}">
      <dgm:prSet phldrT="[Text]"/>
      <dgm:spPr/>
      <dgm:t>
        <a:bodyPr/>
        <a:lstStyle/>
        <a:p>
          <a:r>
            <a:rPr lang="en-IN" dirty="0"/>
            <a:t>Human computer interaction</a:t>
          </a:r>
        </a:p>
      </dgm:t>
    </dgm:pt>
    <dgm:pt modelId="{3A9B4C52-6BD1-48A3-B322-3E54CEEB6304}" type="parTrans" cxnId="{819E0549-801E-46F4-893F-858A0F3BB184}">
      <dgm:prSet/>
      <dgm:spPr/>
      <dgm:t>
        <a:bodyPr/>
        <a:lstStyle/>
        <a:p>
          <a:endParaRPr lang="en-IN"/>
        </a:p>
      </dgm:t>
    </dgm:pt>
    <dgm:pt modelId="{82DA691D-7434-4A97-AC7E-CA4F3D49AFCA}" type="sibTrans" cxnId="{819E0549-801E-46F4-893F-858A0F3BB184}">
      <dgm:prSet/>
      <dgm:spPr/>
      <dgm:t>
        <a:bodyPr/>
        <a:lstStyle/>
        <a:p>
          <a:endParaRPr lang="en-IN"/>
        </a:p>
      </dgm:t>
    </dgm:pt>
    <dgm:pt modelId="{1971D9E5-3930-416F-A775-378BF8AED7D5}" type="pres">
      <dgm:prSet presAssocID="{0488BAD9-88B9-4C15-93DD-FD9A168E42A1}" presName="compositeShape" presStyleCnt="0">
        <dgm:presLayoutVars>
          <dgm:chMax val="7"/>
          <dgm:dir/>
          <dgm:resizeHandles val="exact"/>
        </dgm:presLayoutVars>
      </dgm:prSet>
      <dgm:spPr/>
    </dgm:pt>
    <dgm:pt modelId="{3F890BC3-86BB-477A-9C08-EAEA59E93318}" type="pres">
      <dgm:prSet presAssocID="{E10843AA-5F51-4AFF-98D6-B94278A4917D}" presName="circ1" presStyleLbl="vennNode1" presStyleIdx="0" presStyleCnt="4"/>
      <dgm:spPr/>
    </dgm:pt>
    <dgm:pt modelId="{D4378209-22BA-468B-BE23-19D260EBF0BB}" type="pres">
      <dgm:prSet presAssocID="{E10843AA-5F51-4AFF-98D6-B94278A4917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3A6C171-2C4F-4CDB-850A-8ADA705798FA}" type="pres">
      <dgm:prSet presAssocID="{2B41BD3E-5F34-419C-9F95-12639EA16FA8}" presName="circ2" presStyleLbl="vennNode1" presStyleIdx="1" presStyleCnt="4"/>
      <dgm:spPr/>
    </dgm:pt>
    <dgm:pt modelId="{D0127AD2-96CC-48E6-A7DB-254CD0307753}" type="pres">
      <dgm:prSet presAssocID="{2B41BD3E-5F34-419C-9F95-12639EA16FA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48E2FF3-6610-47D3-9548-6B9571B176A1}" type="pres">
      <dgm:prSet presAssocID="{548AC0D9-326A-4798-B2B7-CD397800958D}" presName="circ3" presStyleLbl="vennNode1" presStyleIdx="2" presStyleCnt="4"/>
      <dgm:spPr/>
    </dgm:pt>
    <dgm:pt modelId="{A98EA9E0-9860-478E-AC43-D9F612F3C8B4}" type="pres">
      <dgm:prSet presAssocID="{548AC0D9-326A-4798-B2B7-CD397800958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D51C0C3-EF66-40C5-89F7-6BCBB9B6AE55}" type="pres">
      <dgm:prSet presAssocID="{23D29677-73BD-43F7-820D-86FF3AE2CA56}" presName="circ4" presStyleLbl="vennNode1" presStyleIdx="3" presStyleCnt="4"/>
      <dgm:spPr/>
    </dgm:pt>
    <dgm:pt modelId="{9E5813BF-5FFD-48B9-866E-7CB7A7DB60B3}" type="pres">
      <dgm:prSet presAssocID="{23D29677-73BD-43F7-820D-86FF3AE2CA5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D106C0B-21F7-4B61-BB25-4F791D015B1A}" type="presOf" srcId="{548AC0D9-326A-4798-B2B7-CD397800958D}" destId="{A98EA9E0-9860-478E-AC43-D9F612F3C8B4}" srcOrd="1" destOrd="0" presId="urn:microsoft.com/office/officeart/2005/8/layout/venn1"/>
    <dgm:cxn modelId="{058FB527-1DC3-4C50-B1BF-6F55576EEE98}" type="presOf" srcId="{23D29677-73BD-43F7-820D-86FF3AE2CA56}" destId="{6D51C0C3-EF66-40C5-89F7-6BCBB9B6AE55}" srcOrd="0" destOrd="0" presId="urn:microsoft.com/office/officeart/2005/8/layout/venn1"/>
    <dgm:cxn modelId="{3307C62A-7370-40FA-9DEE-C57C400DCF54}" type="presOf" srcId="{E10843AA-5F51-4AFF-98D6-B94278A4917D}" destId="{D4378209-22BA-468B-BE23-19D260EBF0BB}" srcOrd="1" destOrd="0" presId="urn:microsoft.com/office/officeart/2005/8/layout/venn1"/>
    <dgm:cxn modelId="{9F0D753D-637A-4383-919A-5959A13D48FD}" srcId="{0488BAD9-88B9-4C15-93DD-FD9A168E42A1}" destId="{548AC0D9-326A-4798-B2B7-CD397800958D}" srcOrd="2" destOrd="0" parTransId="{FF5288EB-6A13-404C-948B-33EE8413371C}" sibTransId="{080FC08B-FF24-4AC8-A50D-76BF4F8C32B4}"/>
    <dgm:cxn modelId="{2CB98245-EA4F-4B08-B649-D50AB8C5AE2C}" type="presOf" srcId="{E10843AA-5F51-4AFF-98D6-B94278A4917D}" destId="{3F890BC3-86BB-477A-9C08-EAEA59E93318}" srcOrd="0" destOrd="0" presId="urn:microsoft.com/office/officeart/2005/8/layout/venn1"/>
    <dgm:cxn modelId="{7A349A45-42A4-458C-9DB1-7211EBDA2208}" type="presOf" srcId="{2B41BD3E-5F34-419C-9F95-12639EA16FA8}" destId="{83A6C171-2C4F-4CDB-850A-8ADA705798FA}" srcOrd="0" destOrd="0" presId="urn:microsoft.com/office/officeart/2005/8/layout/venn1"/>
    <dgm:cxn modelId="{819E0549-801E-46F4-893F-858A0F3BB184}" srcId="{0488BAD9-88B9-4C15-93DD-FD9A168E42A1}" destId="{23D29677-73BD-43F7-820D-86FF3AE2CA56}" srcOrd="3" destOrd="0" parTransId="{3A9B4C52-6BD1-48A3-B322-3E54CEEB6304}" sibTransId="{82DA691D-7434-4A97-AC7E-CA4F3D49AFCA}"/>
    <dgm:cxn modelId="{2F921F53-FEAE-4154-8868-FABF5E9D10CB}" type="presOf" srcId="{23D29677-73BD-43F7-820D-86FF3AE2CA56}" destId="{9E5813BF-5FFD-48B9-866E-7CB7A7DB60B3}" srcOrd="1" destOrd="0" presId="urn:microsoft.com/office/officeart/2005/8/layout/venn1"/>
    <dgm:cxn modelId="{B0C7F773-476E-4F64-AC3D-56A609E1D079}" type="presOf" srcId="{0488BAD9-88B9-4C15-93DD-FD9A168E42A1}" destId="{1971D9E5-3930-416F-A775-378BF8AED7D5}" srcOrd="0" destOrd="0" presId="urn:microsoft.com/office/officeart/2005/8/layout/venn1"/>
    <dgm:cxn modelId="{3E2F7A74-5626-4C60-B189-BA0DC69AE02B}" type="presOf" srcId="{2B41BD3E-5F34-419C-9F95-12639EA16FA8}" destId="{D0127AD2-96CC-48E6-A7DB-254CD0307753}" srcOrd="1" destOrd="0" presId="urn:microsoft.com/office/officeart/2005/8/layout/venn1"/>
    <dgm:cxn modelId="{E15E5058-73B0-4BA9-B0A9-C2C608C4EB88}" type="presOf" srcId="{548AC0D9-326A-4798-B2B7-CD397800958D}" destId="{348E2FF3-6610-47D3-9548-6B9571B176A1}" srcOrd="0" destOrd="0" presId="urn:microsoft.com/office/officeart/2005/8/layout/venn1"/>
    <dgm:cxn modelId="{2634A58F-E8EF-482F-8294-0225FB62F274}" srcId="{0488BAD9-88B9-4C15-93DD-FD9A168E42A1}" destId="{E10843AA-5F51-4AFF-98D6-B94278A4917D}" srcOrd="0" destOrd="0" parTransId="{EFAF2C03-B648-435C-A244-D9A27D9F5E95}" sibTransId="{222FD761-4675-4888-B135-9346C71ADB1B}"/>
    <dgm:cxn modelId="{C9AEEEAA-D4FA-4A57-AB4C-DC276CB83C0B}" srcId="{0488BAD9-88B9-4C15-93DD-FD9A168E42A1}" destId="{2B41BD3E-5F34-419C-9F95-12639EA16FA8}" srcOrd="1" destOrd="0" parTransId="{8ECF12A9-A33F-461D-B1D8-5E64D2D3D2C9}" sibTransId="{96A8928A-BAC8-41FA-8F56-C41F53D44A4E}"/>
    <dgm:cxn modelId="{48EFBAA9-DE29-4BB7-86F4-C82363ED38F9}" type="presParOf" srcId="{1971D9E5-3930-416F-A775-378BF8AED7D5}" destId="{3F890BC3-86BB-477A-9C08-EAEA59E93318}" srcOrd="0" destOrd="0" presId="urn:microsoft.com/office/officeart/2005/8/layout/venn1"/>
    <dgm:cxn modelId="{E5BD8343-EF40-4C17-BDA7-766B00A41C6C}" type="presParOf" srcId="{1971D9E5-3930-416F-A775-378BF8AED7D5}" destId="{D4378209-22BA-468B-BE23-19D260EBF0BB}" srcOrd="1" destOrd="0" presId="urn:microsoft.com/office/officeart/2005/8/layout/venn1"/>
    <dgm:cxn modelId="{FDADA73A-0880-4375-AFAF-F3390F1E91C5}" type="presParOf" srcId="{1971D9E5-3930-416F-A775-378BF8AED7D5}" destId="{83A6C171-2C4F-4CDB-850A-8ADA705798FA}" srcOrd="2" destOrd="0" presId="urn:microsoft.com/office/officeart/2005/8/layout/venn1"/>
    <dgm:cxn modelId="{4591C932-2A92-4C09-8DFD-77C933FA6DB9}" type="presParOf" srcId="{1971D9E5-3930-416F-A775-378BF8AED7D5}" destId="{D0127AD2-96CC-48E6-A7DB-254CD0307753}" srcOrd="3" destOrd="0" presId="urn:microsoft.com/office/officeart/2005/8/layout/venn1"/>
    <dgm:cxn modelId="{BE362FD1-371B-4205-9C6D-123293AD04FC}" type="presParOf" srcId="{1971D9E5-3930-416F-A775-378BF8AED7D5}" destId="{348E2FF3-6610-47D3-9548-6B9571B176A1}" srcOrd="4" destOrd="0" presId="urn:microsoft.com/office/officeart/2005/8/layout/venn1"/>
    <dgm:cxn modelId="{AFDB9947-BB29-4756-A7EF-E0FC2AEEEF2F}" type="presParOf" srcId="{1971D9E5-3930-416F-A775-378BF8AED7D5}" destId="{A98EA9E0-9860-478E-AC43-D9F612F3C8B4}" srcOrd="5" destOrd="0" presId="urn:microsoft.com/office/officeart/2005/8/layout/venn1"/>
    <dgm:cxn modelId="{910DA89C-AF37-4B96-AF79-188DE0358531}" type="presParOf" srcId="{1971D9E5-3930-416F-A775-378BF8AED7D5}" destId="{6D51C0C3-EF66-40C5-89F7-6BCBB9B6AE55}" srcOrd="6" destOrd="0" presId="urn:microsoft.com/office/officeart/2005/8/layout/venn1"/>
    <dgm:cxn modelId="{4785CA95-2993-4A3A-B247-1819609F0AF1}" type="presParOf" srcId="{1971D9E5-3930-416F-A775-378BF8AED7D5}" destId="{9E5813BF-5FFD-48B9-866E-7CB7A7DB60B3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90BC3-86BB-477A-9C08-EAEA59E93318}">
      <dsp:nvSpPr>
        <dsp:cNvPr id="0" name=""/>
        <dsp:cNvSpPr/>
      </dsp:nvSpPr>
      <dsp:spPr>
        <a:xfrm>
          <a:off x="2092825" y="36213"/>
          <a:ext cx="1883115" cy="18831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Digital Art</a:t>
          </a:r>
        </a:p>
      </dsp:txBody>
      <dsp:txXfrm>
        <a:off x="2310108" y="289710"/>
        <a:ext cx="1448550" cy="597527"/>
      </dsp:txXfrm>
    </dsp:sp>
    <dsp:sp modelId="{83A6C171-2C4F-4CDB-850A-8ADA705798FA}">
      <dsp:nvSpPr>
        <dsp:cNvPr id="0" name=""/>
        <dsp:cNvSpPr/>
      </dsp:nvSpPr>
      <dsp:spPr>
        <a:xfrm>
          <a:off x="2925742" y="869130"/>
          <a:ext cx="1883115" cy="18831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Image processing</a:t>
          </a:r>
        </a:p>
      </dsp:txBody>
      <dsp:txXfrm>
        <a:off x="3939727" y="1086412"/>
        <a:ext cx="724275" cy="1448550"/>
      </dsp:txXfrm>
    </dsp:sp>
    <dsp:sp modelId="{348E2FF3-6610-47D3-9548-6B9571B176A1}">
      <dsp:nvSpPr>
        <dsp:cNvPr id="0" name=""/>
        <dsp:cNvSpPr/>
      </dsp:nvSpPr>
      <dsp:spPr>
        <a:xfrm>
          <a:off x="2092825" y="1702046"/>
          <a:ext cx="1883115" cy="18831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Machine learning</a:t>
          </a:r>
        </a:p>
      </dsp:txBody>
      <dsp:txXfrm>
        <a:off x="2310108" y="2734138"/>
        <a:ext cx="1448550" cy="597527"/>
      </dsp:txXfrm>
    </dsp:sp>
    <dsp:sp modelId="{6D51C0C3-EF66-40C5-89F7-6BCBB9B6AE55}">
      <dsp:nvSpPr>
        <dsp:cNvPr id="0" name=""/>
        <dsp:cNvSpPr/>
      </dsp:nvSpPr>
      <dsp:spPr>
        <a:xfrm>
          <a:off x="1259909" y="869130"/>
          <a:ext cx="1883115" cy="18831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Human computer interaction</a:t>
          </a:r>
        </a:p>
      </dsp:txBody>
      <dsp:txXfrm>
        <a:off x="1404764" y="1086412"/>
        <a:ext cx="724275" cy="1448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4B92-D64D-224A-1AD5-25CC7E593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0FCEF-BCF2-5B89-F53F-4BE7634A8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AC685-1FE4-DF6B-D4C6-56EBD2DC2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09A25-8A8D-D610-1250-C9B60B25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075BD-3D61-6924-FC83-A9B116EC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15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1C71-EFFA-E1C5-5C8F-C2D06EF48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7FEB7-7A79-7C19-B179-59C902C2C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F82C7-846F-8212-C680-89DCF36C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86684-E8A3-E60C-19DA-B398218F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9DAA-E5C5-8FC6-C6A4-FB74281F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73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BE5DE-2EBA-AD17-744B-8E912FF08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740A9-B1F2-1BFB-FC8F-E3ABD90E7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8B11-7F41-9AB1-C590-F4D5A581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2C868-29A4-D021-72D8-26F95888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EC193-58DF-7CE0-FFBD-F93BC2EC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292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A9C3-78BF-2F7C-8852-BBEBA520A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9B52-C833-0C49-3A61-D184A2C00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864B9-9C75-433F-822F-2622EAAE9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774C1-B5F2-C781-3156-65B2C880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ED06F-35C2-3F40-E6CD-95EB982D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506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A0BC-AF8D-C0D3-F983-EAA77D45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F7A98-BC40-F08B-3A08-E88C5078E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FC558-B64C-D131-77A4-D8024DF60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424A4-D1B1-C114-E9E8-0CF80B5A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1C25D-D8A6-B082-6F86-3D73515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84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7B74-3B3A-C368-F7B7-0C8FC72D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0539-D412-2017-2208-6150A6D59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5E132-5920-04B0-B005-0B5D7A0F5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F8E32-025C-501D-87AC-9F5B8E6A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10AD6-AC5A-BAEA-3B1C-A0EE134C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BF3FF-84A9-0B2B-4EF2-885BB8BD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50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C5A6-C2E2-FFC6-3869-AB6967F8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88794-F57C-CDD2-98FD-80FABEDF7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E66C2-846C-D9AD-96A7-D2505321C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D33D3D-38C7-AD71-26D1-CEAD4A170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34103-86CF-77B1-7ADA-930689B54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DDE3D5-DCE6-EA1C-0CB2-173D1030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FFD201-EDEB-D297-9656-051AD929C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63317-31DD-DDF6-26FF-46F520F9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73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F11B-84C0-F8A3-7633-862672F0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A8518-E863-898F-1F40-F0B6199A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AF3B8-F9CB-E47C-33D6-E04944C2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A29E2-692D-98E4-C279-19424E56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9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33F46-6810-B848-AB61-58F584A6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79C24-722D-0381-24B3-C083C6B3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D389E-B461-01B8-91C9-4EAE7C7F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207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34E-9195-1B48-1DE9-5C5CE96F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D5184-430E-8E25-7548-69A510AB9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A5D61-FA6C-7F2B-0A66-F0DB6C805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7849D-0206-9CB3-C464-B07D61AA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DD060-9DC2-DCB8-7949-EC988CE96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9737E-02F5-6805-5CFB-7D9AD9FE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199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1A9C-32D0-B6D4-658D-2CECF50E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33F16-E361-4C54-2621-F61D66942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C08D-68A7-41A4-C43E-2947481AE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FC96D-F665-F3B4-C2FC-C9C68E02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5550F-04EB-C6C8-42C7-8A6001EA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D1476-5B6A-BB36-94E9-4B410882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63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712068-8190-5606-CEE3-1C7E96EF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3968D-405B-99F7-883C-92A70CEB8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903A4-50FF-0401-ACB3-236E651D8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FED3-12EA-4CE2-B996-EABEFE25E0AC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4BF6E-6CE6-8D11-87F5-80FC35E4C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BF1BE-5205-6F60-B00B-0133DA38F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C86BB-65D1-4F5D-8510-859F56533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64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0FEE-6349-F406-2F73-B16A654CF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79478-7F82-D0D5-34C9-66A599183B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34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534CE9C-E3B5-19D2-80B9-BD0BED35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704741"/>
            <a:ext cx="2518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Visual Art Matters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60F870C9-DFB8-5FE1-7887-D690E254E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19" y="2017336"/>
            <a:ext cx="2508829" cy="33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F5FD7B-322E-B55B-DED9-CBAB902872F7}"/>
              </a:ext>
            </a:extLst>
          </p:cNvPr>
          <p:cNvSpPr txBox="1"/>
          <p:nvPr/>
        </p:nvSpPr>
        <p:spPr>
          <a:xfrm>
            <a:off x="1199561" y="5506928"/>
            <a:ext cx="1326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The Scream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BFFFE9D-3BCF-0AC6-A872-DB309ECD9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49" y="60991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raw depiction of anxiety and existential dread.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Emotive brushwork and intense colors convey inner turmoil.</a:t>
            </a:r>
          </a:p>
        </p:txBody>
      </p:sp>
      <p:pic>
        <p:nvPicPr>
          <p:cNvPr id="1030" name="Picture 6" descr="Fabulous Flying Bat And Fairy! Digital FAIRY Vintage Illustration. DIGITAL Fairy Download. VINTAGE Fairy Digital Print. image 1">
            <a:extLst>
              <a:ext uri="{FF2B5EF4-FFF2-40B4-BE49-F238E27FC236}">
                <a16:creationId xmlns:a16="http://schemas.microsoft.com/office/drawing/2014/main" id="{3CB31A08-892D-FFC7-9835-2DF53AD5E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81" y="2714476"/>
            <a:ext cx="1369641" cy="19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B92C4-D3E9-D902-92DE-C1F572AA9965}"/>
              </a:ext>
            </a:extLst>
          </p:cNvPr>
          <p:cNvSpPr txBox="1"/>
          <p:nvPr/>
        </p:nvSpPr>
        <p:spPr>
          <a:xfrm>
            <a:off x="732934" y="1000847"/>
            <a:ext cx="6239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dirty="0"/>
              <a:t>A universal medium for expressing ideas, emotions, and cultures</a:t>
            </a:r>
          </a:p>
        </p:txBody>
      </p:sp>
      <p:pic>
        <p:nvPicPr>
          <p:cNvPr id="1034" name="Picture 10" descr="Man at the Crossroads - Wikipedia">
            <a:extLst>
              <a:ext uri="{FF2B5EF4-FFF2-40B4-BE49-F238E27FC236}">
                <a16:creationId xmlns:a16="http://schemas.microsoft.com/office/drawing/2014/main" id="{0B6AFF7A-E4B3-A507-D63B-AD21259F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855" y="2387296"/>
            <a:ext cx="6239962" cy="2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977FC6-8BC9-7C2E-0848-84BE5ACE92DC}"/>
              </a:ext>
            </a:extLst>
          </p:cNvPr>
          <p:cNvSpPr txBox="1"/>
          <p:nvPr/>
        </p:nvSpPr>
        <p:spPr>
          <a:xfrm>
            <a:off x="6096000" y="550692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Captures the political and social climate of early 20th-century Mexico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9F719-9762-1277-3F99-AAC2BD5CEA37}"/>
              </a:ext>
            </a:extLst>
          </p:cNvPr>
          <p:cNvSpPr txBox="1"/>
          <p:nvPr/>
        </p:nvSpPr>
        <p:spPr>
          <a:xfrm>
            <a:off x="3780148" y="5176480"/>
            <a:ext cx="2315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Reflects creativity</a:t>
            </a:r>
          </a:p>
        </p:txBody>
      </p:sp>
    </p:spTree>
    <p:extLst>
      <p:ext uri="{BB962C8B-B14F-4D97-AF65-F5344CB8AC3E}">
        <p14:creationId xmlns:p14="http://schemas.microsoft.com/office/powerpoint/2010/main" val="28277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1F73-81EC-CE32-FBF0-C36DC9F7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65915" cy="737557"/>
          </a:xfrm>
        </p:spPr>
        <p:txBody>
          <a:bodyPr/>
          <a:lstStyle/>
          <a:p>
            <a:r>
              <a:rPr lang="en-IN" dirty="0"/>
              <a:t>Movements and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F8FBE-DDBC-2D5A-8CDF-1282B57C7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1310E-1332-B35F-071B-18CBFA57C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99" y="3050321"/>
            <a:ext cx="6255071" cy="3243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7F883-E8FF-6104-CCCA-F89E8E288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430" y="3491555"/>
            <a:ext cx="5976071" cy="3117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C1A0DD-6BE8-4316-5630-DFBD1DBF8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09" y="1102682"/>
            <a:ext cx="11711382" cy="36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72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eople gather to take pictures in front of “The Starry Night” by Vincent van Gogh at the Museum of Modern Art, New York City">
            <a:extLst>
              <a:ext uri="{FF2B5EF4-FFF2-40B4-BE49-F238E27FC236}">
                <a16:creationId xmlns:a16="http://schemas.microsoft.com/office/drawing/2014/main" id="{26F2EE93-2E0E-DC86-49C8-4CF38305D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7" y="2917125"/>
            <a:ext cx="2840858" cy="201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painting of a scene at night with 10 swirly stars, Venus, and a bright yellow crescent Moon. In the background are hills, and in the foreground a cypress tree and houses.">
            <a:extLst>
              <a:ext uri="{FF2B5EF4-FFF2-40B4-BE49-F238E27FC236}">
                <a16:creationId xmlns:a16="http://schemas.microsoft.com/office/drawing/2014/main" id="{EB8A4533-533B-A4B7-0532-B6186A1A83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02" y="2780065"/>
            <a:ext cx="3433791" cy="271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an Gogh’s art comes to life at immersive digital exhibition at Resorts World Sentosa">
            <a:hlinkClick r:id="" action="ppaction://media"/>
            <a:extLst>
              <a:ext uri="{FF2B5EF4-FFF2-40B4-BE49-F238E27FC236}">
                <a16:creationId xmlns:a16="http://schemas.microsoft.com/office/drawing/2014/main" id="{DB789FB7-DDDB-A856-1BAD-67D7EC57BC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01143" y="2861825"/>
            <a:ext cx="4160655" cy="2340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EAC837-0057-924E-8083-04394079BFDB}"/>
              </a:ext>
            </a:extLst>
          </p:cNvPr>
          <p:cNvSpPr txBox="1"/>
          <p:nvPr/>
        </p:nvSpPr>
        <p:spPr>
          <a:xfrm>
            <a:off x="327859" y="5499601"/>
            <a:ext cx="266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Physically restricted access</a:t>
            </a:r>
          </a:p>
          <a:p>
            <a:r>
              <a:rPr lang="en-IN"/>
              <a:t>Limited interaction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5BA93-E896-C709-6860-8AE83AA4EDB2}"/>
              </a:ext>
            </a:extLst>
          </p:cNvPr>
          <p:cNvSpPr txBox="1"/>
          <p:nvPr/>
        </p:nvSpPr>
        <p:spPr>
          <a:xfrm>
            <a:off x="3787042" y="5740924"/>
            <a:ext cx="3286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digital image - Accessible anytime, anywhere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8B877-4B88-2011-5AE8-23371FA08C82}"/>
              </a:ext>
            </a:extLst>
          </p:cNvPr>
          <p:cNvSpPr txBox="1"/>
          <p:nvPr/>
        </p:nvSpPr>
        <p:spPr>
          <a:xfrm>
            <a:off x="8467627" y="5453434"/>
            <a:ext cx="319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Static digital image → animation</a:t>
            </a:r>
          </a:p>
        </p:txBody>
      </p:sp>
    </p:spTree>
    <p:extLst>
      <p:ext uri="{BB962C8B-B14F-4D97-AF65-F5344CB8AC3E}">
        <p14:creationId xmlns:p14="http://schemas.microsoft.com/office/powerpoint/2010/main" val="343396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896B-2FF1-8B91-FE43-6C4F8445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Art — New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2B25-3A83-E454-6D46-79230F5B9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008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844B-0EB6-3065-3D1B-20215DF4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Art Come to Life,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A82E5-0A03-3BFA-92C3-01A8E7576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brushstrokes revealing a painting step-by-step</a:t>
            </a:r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86A4017-B1D4-0608-E2F3-36A92395E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3146742"/>
              </p:ext>
            </p:extLst>
          </p:nvPr>
        </p:nvGraphicFramePr>
        <p:xfrm>
          <a:off x="556181" y="2555587"/>
          <a:ext cx="6068767" cy="362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603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92</Words>
  <Application>Microsoft Office PowerPoint</Application>
  <PresentationFormat>Widescreen</PresentationFormat>
  <Paragraphs>19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Why Visual Art Matters </vt:lpstr>
      <vt:lpstr>Movements and culture</vt:lpstr>
      <vt:lpstr>PowerPoint Presentation</vt:lpstr>
      <vt:lpstr>Digital Art — New Possibilities</vt:lpstr>
      <vt:lpstr>Watch Art Come to Life,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Prudvi Raj Jeripothula</dc:creator>
  <cp:lastModifiedBy>Prudvi Raj Jeripothula</cp:lastModifiedBy>
  <cp:revision>2</cp:revision>
  <dcterms:created xsi:type="dcterms:W3CDTF">2025-05-05T18:41:32Z</dcterms:created>
  <dcterms:modified xsi:type="dcterms:W3CDTF">2025-05-06T07:04:16Z</dcterms:modified>
</cp:coreProperties>
</file>